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7"/>
  </p:handoutMasterIdLst>
  <p:sldIdLst>
    <p:sldId id="256" r:id="rId6"/>
  </p:sldIdLst>
  <p:sldSz cx="9906000" cy="6858000" type="A4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FF"/>
    <a:srgbClr val="009900"/>
    <a:srgbClr val="FF3399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4B526-9241-41D8-98AB-D34D57257E78}" v="3" dt="2024-02-27T14:37:24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04" autoAdjust="0"/>
  </p:normalViewPr>
  <p:slideViewPr>
    <p:cSldViewPr>
      <p:cViewPr varScale="1">
        <p:scale>
          <a:sx n="107" d="100"/>
          <a:sy n="107" d="100"/>
        </p:scale>
        <p:origin x="148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O'Leary" userId="98e1a516-d4de-4cb7-a03c-d0c1b58e4883" providerId="ADAL" clId="{8A94B526-9241-41D8-98AB-D34D57257E78}"/>
    <pc:docChg chg="custSel modSld">
      <pc:chgData name="Katie O'Leary" userId="98e1a516-d4de-4cb7-a03c-d0c1b58e4883" providerId="ADAL" clId="{8A94B526-9241-41D8-98AB-D34D57257E78}" dt="2024-02-27T14:43:41.994" v="71" actId="20577"/>
      <pc:docMkLst>
        <pc:docMk/>
      </pc:docMkLst>
      <pc:sldChg chg="addSp delSp modSp mod">
        <pc:chgData name="Katie O'Leary" userId="98e1a516-d4de-4cb7-a03c-d0c1b58e4883" providerId="ADAL" clId="{8A94B526-9241-41D8-98AB-D34D57257E78}" dt="2024-02-27T14:43:41.994" v="71" actId="20577"/>
        <pc:sldMkLst>
          <pc:docMk/>
          <pc:sldMk cId="0" sldId="256"/>
        </pc:sldMkLst>
        <pc:spChg chg="mod">
          <ac:chgData name="Katie O'Leary" userId="98e1a516-d4de-4cb7-a03c-d0c1b58e4883" providerId="ADAL" clId="{8A94B526-9241-41D8-98AB-D34D57257E78}" dt="2024-02-27T14:37:18.806" v="27" actId="1076"/>
          <ac:spMkLst>
            <pc:docMk/>
            <pc:sldMk cId="0" sldId="256"/>
            <ac:spMk id="2" creationId="{6DF1447E-37D6-3798-14E1-F0A71A145C22}"/>
          </ac:spMkLst>
        </pc:spChg>
        <pc:spChg chg="add mod">
          <ac:chgData name="Katie O'Leary" userId="98e1a516-d4de-4cb7-a03c-d0c1b58e4883" providerId="ADAL" clId="{8A94B526-9241-41D8-98AB-D34D57257E78}" dt="2024-02-27T14:39:54.571" v="39" actId="1076"/>
          <ac:spMkLst>
            <pc:docMk/>
            <pc:sldMk cId="0" sldId="256"/>
            <ac:spMk id="3" creationId="{4DED6F17-E2AF-E2F1-2C96-AAA761404559}"/>
          </ac:spMkLst>
        </pc:spChg>
        <pc:spChg chg="del">
          <ac:chgData name="Katie O'Leary" userId="98e1a516-d4de-4cb7-a03c-d0c1b58e4883" providerId="ADAL" clId="{8A94B526-9241-41D8-98AB-D34D57257E78}" dt="2024-02-27T14:36:44.780" v="0" actId="478"/>
          <ac:spMkLst>
            <pc:docMk/>
            <pc:sldMk cId="0" sldId="256"/>
            <ac:spMk id="3077" creationId="{B21F5C5A-7634-28E0-950A-CA718107E74F}"/>
          </ac:spMkLst>
        </pc:spChg>
        <pc:spChg chg="mod">
          <ac:chgData name="Katie O'Leary" userId="98e1a516-d4de-4cb7-a03c-d0c1b58e4883" providerId="ADAL" clId="{8A94B526-9241-41D8-98AB-D34D57257E78}" dt="2024-02-27T14:37:16.179" v="26" actId="1076"/>
          <ac:spMkLst>
            <pc:docMk/>
            <pc:sldMk cId="0" sldId="256"/>
            <ac:spMk id="3079" creationId="{2636E70F-17FB-C0FF-C55F-57D99A77261E}"/>
          </ac:spMkLst>
        </pc:spChg>
        <pc:spChg chg="mod">
          <ac:chgData name="Katie O'Leary" userId="98e1a516-d4de-4cb7-a03c-d0c1b58e4883" providerId="ADAL" clId="{8A94B526-9241-41D8-98AB-D34D57257E78}" dt="2024-02-27T14:37:24.178" v="29" actId="1076"/>
          <ac:spMkLst>
            <pc:docMk/>
            <pc:sldMk cId="0" sldId="256"/>
            <ac:spMk id="3080" creationId="{7EE972D5-0DBB-0746-688F-746A9868B7EB}"/>
          </ac:spMkLst>
        </pc:spChg>
        <pc:spChg chg="mod">
          <ac:chgData name="Katie O'Leary" userId="98e1a516-d4de-4cb7-a03c-d0c1b58e4883" providerId="ADAL" clId="{8A94B526-9241-41D8-98AB-D34D57257E78}" dt="2024-02-27T14:43:41.994" v="71" actId="20577"/>
          <ac:spMkLst>
            <pc:docMk/>
            <pc:sldMk cId="0" sldId="256"/>
            <ac:spMk id="3081" creationId="{F1345762-9C47-0CDC-CE0E-9B4C4555B1A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E6FFDD69-840B-E1F1-9A2F-64EC234C7A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9E7C9B68-23A8-E8AA-2627-0403512143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566CBC5E-C429-BB5B-A158-44D8CE2447C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DFE0832F-1BBB-405F-7EC8-4FD9139570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E9EED3-32AF-4DEF-ADC5-45A8EE0D84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1D4133-B2D1-EE6F-BEBC-4C5EF982D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CFBDAF-8377-F5D2-866C-30B24F684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16EC9B-22E7-5F67-7D1C-BCFF01393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9C11-7C7F-4EC0-8F70-2BD3C5897D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76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B341B6-A018-A6ED-A457-E3E98B4D5C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5FFA9-0960-D190-2DAE-5E5E59AA8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33564-05C4-66F8-E640-D8A5CFD6B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97AD-1B6B-4DDB-81D2-8734E088BE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286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8FD0D9-45D1-C526-7BEB-F08900874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4E2EDF-A20A-C864-90CA-A911ACADCB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6835BD-6E11-6A80-0C79-EFF2577B4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A4AF-E246-4313-BE5C-35243900A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02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272279-470F-5C36-4396-F59540D64D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6C1B6B-8B34-10D4-A709-2E8EBCA197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76930B-1D59-9C2B-03EE-CAA969BE2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3CD7A-D3E2-48FD-A98E-67347E4115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223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407D35-A1C8-6EAD-AC77-6C72EB3B7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5EBE7-8BD2-1400-6C77-00EA9DBB9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E668C0-9C6F-9683-5216-0E2694440F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51F3F-13E9-414B-860C-07BF918CEA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7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CAB085-8A38-A188-2EBA-BC464D69D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6D9769-1263-A80C-70B4-0A40BC828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7DA4F7-B633-F4B8-9C24-2218599234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3A66-2BE9-4FD7-B22B-2DF02728B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99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64193C-47A0-CD6A-5013-E9FAB4B64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CDF82D4-5C74-179C-2A50-753FD1C82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1AEA6F-3897-4A49-F3F8-800A3CA7D1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50F4-46A8-4F82-BBBB-F1004BD2A9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887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FA536E-2E29-1CBD-76C9-5D814B3A8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05BB5A-19CF-72B5-A005-F4DA3032BB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9639E2-4386-8E60-FE23-8C1D3E176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44CA-9904-40B6-8B16-35A1C8F65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900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1C4557-61E7-CE07-25BD-2DAF6034E5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DBF568-E15B-CE59-6948-648EFF318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287904-DE9A-DE18-3E99-D4C425E57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428F-F035-46FA-8DF2-2A9B065AA3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467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0DFCB5-B616-F058-F806-486575CBF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18A6C-62C0-7F5E-BD45-BEB01EACF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0C34A-58DA-C0D8-C017-F0E5D234C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68BE8-42C4-4E55-B04F-A4BB8D00F2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496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B41361-715B-6205-1D2F-F5D29903FD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45C8F9-D4EC-ABEA-4A85-0D7E7F9AE2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A275BB-D502-F203-AE9B-4A2F7EDB9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B6288-EBEB-4A63-B7F9-F670501E73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104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9618E0-C566-EC04-7776-255A2F349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FB5EBA-F981-6E12-EE03-6119DE2EA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864E61-5400-D0B3-F6FB-7986FBDBB5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252D82-1183-9E4A-AC72-446591924A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45CB32-6490-A46D-BC50-7ECDA636B6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64AD061-B06B-496A-988A-BE6E930BC2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C:\Users\cdehaan\Local Settings\Temporary Internet Files\Content.IE5\DJ7ZDDDN\MC900446290[1].wmf">
            <a:extLst>
              <a:ext uri="{FF2B5EF4-FFF2-40B4-BE49-F238E27FC236}">
                <a16:creationId xmlns:a16="http://schemas.microsoft.com/office/drawing/2014/main" id="{E7D10627-FBA6-7A5A-4D09-9A8D95EC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4437063"/>
            <a:ext cx="87137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2">
            <a:extLst>
              <a:ext uri="{FF2B5EF4-FFF2-40B4-BE49-F238E27FC236}">
                <a16:creationId xmlns:a16="http://schemas.microsoft.com/office/drawing/2014/main" id="{15675DC0-6679-4A4A-3C97-24802F72CF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4488" y="188913"/>
            <a:ext cx="90805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CANONS SPORTS CENTRE </a:t>
            </a:r>
          </a:p>
          <a:p>
            <a:pPr algn="ctr"/>
            <a:r>
              <a:rPr lang="en-GB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EASTER SWIM CRASH COURSES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1B43FB09-A8AF-C813-9464-5855CFA2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989138"/>
            <a:ext cx="28956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Franklin Gothic Book" panose="020B0503020102020204" pitchFamily="34" charset="0"/>
              </a:rPr>
              <a:t>30 MINUTE LESSONS AT;</a:t>
            </a:r>
            <a:r>
              <a:rPr lang="en-GB" altLang="en-US" sz="2400" dirty="0">
                <a:latin typeface="Franklin Gothic Book" panose="020B0503020102020204" pitchFamily="34" charset="0"/>
              </a:rPr>
              <a:t>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200" b="1" dirty="0">
                <a:latin typeface="Franklin Gothic Book" panose="020B0503020102020204" pitchFamily="34" charset="0"/>
              </a:rPr>
              <a:t>9.00, 9.30, 10.00am, 4.30, 5.00 &amp; 5.30pm for children. 6.00pm, adults only.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u="sng" dirty="0">
                <a:solidFill>
                  <a:srgbClr val="009900"/>
                </a:solidFill>
                <a:latin typeface="Franklin Gothic Book" panose="020B0503020102020204" pitchFamily="34" charset="0"/>
              </a:rPr>
              <a:t>. </a:t>
            </a:r>
            <a:endParaRPr lang="en-GB" altLang="en-US" sz="2000" b="1" u="sng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D8140D37-BA3B-F6BF-0C28-DC2E0675F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82099"/>
            <a:ext cx="9906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u="sng">
                <a:solidFill>
                  <a:srgbClr val="FF3399"/>
                </a:solidFill>
                <a:latin typeface="Franklin Gothic Book" panose="020B0503020102020204" pitchFamily="34" charset="0"/>
              </a:rPr>
              <a:t>For more information email </a:t>
            </a:r>
            <a:r>
              <a:rPr lang="en-GB" altLang="en-US" sz="2000" b="1" u="sng">
                <a:solidFill>
                  <a:schemeClr val="tx2"/>
                </a:solidFill>
                <a:latin typeface="Franklin Gothic Book" panose="020B0503020102020204" pitchFamily="34" charset="0"/>
              </a:rPr>
              <a:t>canonssportscentre@nlcs.org.uk</a:t>
            </a:r>
            <a:r>
              <a:rPr lang="en-GB" altLang="en-US" sz="2000" b="1" u="sng">
                <a:solidFill>
                  <a:srgbClr val="FF3399"/>
                </a:solidFill>
                <a:latin typeface="Franklin Gothic Book" panose="020B0503020102020204" pitchFamily="34" charset="0"/>
              </a:rPr>
              <a:t>. </a:t>
            </a:r>
            <a:br>
              <a:rPr lang="en-GB" altLang="en-US" sz="2000" b="1" u="sng">
                <a:solidFill>
                  <a:srgbClr val="FF3399"/>
                </a:solidFill>
                <a:latin typeface="Franklin Gothic Book" panose="020B0503020102020204" pitchFamily="34" charset="0"/>
              </a:rPr>
            </a:br>
            <a:r>
              <a:rPr lang="en-GB" altLang="en-US" sz="2000" b="1" u="sng">
                <a:solidFill>
                  <a:srgbClr val="FF3399"/>
                </a:solidFill>
                <a:latin typeface="Franklin Gothic Book" panose="020B0503020102020204" pitchFamily="34" charset="0"/>
              </a:rPr>
              <a:t>To book please go to reception or call 0208 951 5402</a:t>
            </a:r>
            <a:r>
              <a:rPr lang="en-GB" altLang="en-US" sz="2400" b="1" u="sng">
                <a:solidFill>
                  <a:srgbClr val="FF3399"/>
                </a:solidFill>
                <a:latin typeface="Franklin Gothic Book" panose="020B0503020102020204" pitchFamily="34" charset="0"/>
              </a:rPr>
              <a:t>                                                   </a:t>
            </a:r>
          </a:p>
        </p:txBody>
      </p:sp>
      <p:sp>
        <p:nvSpPr>
          <p:cNvPr id="3079" name="Text Box 10">
            <a:extLst>
              <a:ext uri="{FF2B5EF4-FFF2-40B4-BE49-F238E27FC236}">
                <a16:creationId xmlns:a16="http://schemas.microsoft.com/office/drawing/2014/main" id="{2636E70F-17FB-C0FF-C55F-57D99A77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128" y="2514545"/>
            <a:ext cx="364661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solidFill>
                  <a:srgbClr val="009900"/>
                </a:solidFill>
                <a:latin typeface="Franklin Gothic Book" panose="020B0503020102020204" pitchFamily="34" charset="0"/>
              </a:rPr>
              <a:t>1 WEEK = 5 Day course</a:t>
            </a:r>
            <a:r>
              <a:rPr lang="en-GB" altLang="en-US" sz="2000" b="1" i="1" u="sng" dirty="0">
                <a:solidFill>
                  <a:srgbClr val="FF3300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solidFill>
                  <a:srgbClr val="009900"/>
                </a:solidFill>
                <a:latin typeface="Franklin Gothic Book" panose="020B0503020102020204" pitchFamily="34" charset="0"/>
              </a:rPr>
              <a:t>Monday 8</a:t>
            </a:r>
            <a:r>
              <a:rPr lang="en-GB" altLang="en-US" sz="2000" b="1" i="1" u="sng" baseline="30000" dirty="0">
                <a:solidFill>
                  <a:srgbClr val="009900"/>
                </a:solidFill>
                <a:latin typeface="Franklin Gothic Book" panose="020B0503020102020204" pitchFamily="34" charset="0"/>
              </a:rPr>
              <a:t>th</a:t>
            </a:r>
            <a:r>
              <a:rPr lang="en-GB" altLang="en-US" sz="2000" b="1" i="1" u="sng" dirty="0">
                <a:solidFill>
                  <a:srgbClr val="009900"/>
                </a:solidFill>
                <a:latin typeface="Franklin Gothic Book" panose="020B0503020102020204" pitchFamily="34" charset="0"/>
              </a:rPr>
              <a:t>–Friday 12</a:t>
            </a:r>
            <a:r>
              <a:rPr lang="en-GB" altLang="en-US" sz="2000" b="1" i="1" u="sng" baseline="30000" dirty="0">
                <a:solidFill>
                  <a:srgbClr val="009900"/>
                </a:solidFill>
                <a:latin typeface="Franklin Gothic Book" panose="020B0503020102020204" pitchFamily="34" charset="0"/>
              </a:rPr>
              <a:t>th</a:t>
            </a:r>
            <a:r>
              <a:rPr lang="en-GB" altLang="en-US" sz="2000" b="1" i="1" u="sng" dirty="0">
                <a:solidFill>
                  <a:srgbClr val="009900"/>
                </a:solidFill>
                <a:latin typeface="Franklin Gothic Book" panose="020B0503020102020204" pitchFamily="34" charset="0"/>
              </a:rPr>
              <a:t> April</a:t>
            </a:r>
          </a:p>
        </p:txBody>
      </p:sp>
      <p:sp>
        <p:nvSpPr>
          <p:cNvPr id="3080" name="TextBox 16">
            <a:extLst>
              <a:ext uri="{FF2B5EF4-FFF2-40B4-BE49-F238E27FC236}">
                <a16:creationId xmlns:a16="http://schemas.microsoft.com/office/drawing/2014/main" id="{7EE972D5-0DBB-0746-688F-746A9868B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465" y="3348540"/>
            <a:ext cx="3024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u="sng" dirty="0">
                <a:solidFill>
                  <a:srgbClr val="FF3300"/>
                </a:solidFill>
                <a:latin typeface="Franklin Gothic Book" panose="020B0503020102020204" pitchFamily="34" charset="0"/>
              </a:rPr>
              <a:t>All bookings must be confirmed with payment.</a:t>
            </a:r>
            <a:endParaRPr lang="en-GB" altLang="en-US" sz="2000" u="sng" dirty="0">
              <a:solidFill>
                <a:srgbClr val="FF3300"/>
              </a:solidFill>
            </a:endParaRPr>
          </a:p>
        </p:txBody>
      </p:sp>
      <p:sp>
        <p:nvSpPr>
          <p:cNvPr id="3081" name="Text Box 5">
            <a:extLst>
              <a:ext uri="{FF2B5EF4-FFF2-40B4-BE49-F238E27FC236}">
                <a16:creationId xmlns:a16="http://schemas.microsoft.com/office/drawing/2014/main" id="{F1345762-9C47-0CDC-CE0E-9B4C4555B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3" y="2612355"/>
            <a:ext cx="352901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000" b="1" u="sng" dirty="0">
                <a:solidFill>
                  <a:srgbClr val="FF3300"/>
                </a:solidFill>
                <a:latin typeface="Franklin Gothic Book" panose="020B0503020102020204" pitchFamily="34" charset="0"/>
              </a:rPr>
              <a:t>Bookings will start </a:t>
            </a:r>
            <a:r>
              <a:rPr lang="en-GB" altLang="en-US" sz="2000" b="1" u="sng">
                <a:solidFill>
                  <a:srgbClr val="FF3300"/>
                </a:solidFill>
                <a:latin typeface="Franklin Gothic Book" panose="020B0503020102020204" pitchFamily="34" charset="0"/>
              </a:rPr>
              <a:t>from Wednesday </a:t>
            </a:r>
            <a:r>
              <a:rPr lang="en-GB" altLang="en-US" sz="2000" b="1" u="sng" dirty="0">
                <a:solidFill>
                  <a:srgbClr val="FF3300"/>
                </a:solidFill>
                <a:latin typeface="Franklin Gothic Book" panose="020B0503020102020204" pitchFamily="34" charset="0"/>
              </a:rPr>
              <a:t>20</a:t>
            </a:r>
            <a:r>
              <a:rPr lang="en-GB" altLang="en-US" sz="2000" b="1" u="sng" baseline="30000" dirty="0">
                <a:solidFill>
                  <a:srgbClr val="FF3300"/>
                </a:solidFill>
                <a:latin typeface="Franklin Gothic Book" panose="020B0503020102020204" pitchFamily="34" charset="0"/>
              </a:rPr>
              <a:t>th</a:t>
            </a:r>
            <a:r>
              <a:rPr lang="en-GB" altLang="en-US" sz="2000" b="1" u="sng" dirty="0">
                <a:solidFill>
                  <a:srgbClr val="FF3300"/>
                </a:solidFill>
                <a:latin typeface="Franklin Gothic Book" panose="020B0503020102020204" pitchFamily="34" charset="0"/>
              </a:rPr>
              <a:t> March.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6DF1447E-37D6-3798-14E1-F0A71A145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923" y="2121345"/>
            <a:ext cx="3529013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2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5-day course = £48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ED6F17-E2AF-E2F1-2C96-AAA761404559}"/>
              </a:ext>
            </a:extLst>
          </p:cNvPr>
          <p:cNvSpPr/>
          <p:nvPr/>
        </p:nvSpPr>
        <p:spPr>
          <a:xfrm>
            <a:off x="9093585" y="1159533"/>
            <a:ext cx="504056" cy="729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6e3de6-370c-469c-8a8a-15d094aad1c5" xsi:nil="true"/>
    <lcf76f155ced4ddcb4097134ff3c332f xmlns="0b60775c-99ec-45cd-a58e-c859443857b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78B9A3DCD714D939B870ED4B067F2" ma:contentTypeVersion="17" ma:contentTypeDescription="Create a new document." ma:contentTypeScope="" ma:versionID="6fac5c66278f5ae28f539af60262cb95">
  <xsd:schema xmlns:xsd="http://www.w3.org/2001/XMLSchema" xmlns:xs="http://www.w3.org/2001/XMLSchema" xmlns:p="http://schemas.microsoft.com/office/2006/metadata/properties" xmlns:ns2="1c6e3de6-370c-469c-8a8a-15d094aad1c5" xmlns:ns3="0b60775c-99ec-45cd-a58e-c859443857b0" targetNamespace="http://schemas.microsoft.com/office/2006/metadata/properties" ma:root="true" ma:fieldsID="f66594af9184db1042a73ddf3d192c1b" ns2:_="" ns3:_="">
    <xsd:import namespace="1c6e3de6-370c-469c-8a8a-15d094aad1c5"/>
    <xsd:import namespace="0b60775c-99ec-45cd-a58e-c859443857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Locatio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e3de6-370c-469c-8a8a-15d094aad1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7ff2976-a144-409b-a3c6-26c1dfd82541}" ma:internalName="TaxCatchAll" ma:showField="CatchAllData" ma:web="1c6e3de6-370c-469c-8a8a-15d094aad1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0775c-99ec-45cd-a58e-c859443857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b29b4bd-48ad-4789-aef2-e859c64d78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53BFD43-D4FE-4C99-8BBB-79469B8BE2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86698C-206A-4C73-BA1B-F32A19CE38C6}">
  <ds:schemaRefs>
    <ds:schemaRef ds:uri="http://schemas.microsoft.com/office/2006/metadata/properties"/>
    <ds:schemaRef ds:uri="http://schemas.microsoft.com/office/infopath/2007/PartnerControls"/>
    <ds:schemaRef ds:uri="1c6e3de6-370c-469c-8a8a-15d094aad1c5"/>
    <ds:schemaRef ds:uri="0b60775c-99ec-45cd-a58e-c859443857b0"/>
  </ds:schemaRefs>
</ds:datastoreItem>
</file>

<file path=customXml/itemProps3.xml><?xml version="1.0" encoding="utf-8"?>
<ds:datastoreItem xmlns:ds="http://schemas.openxmlformats.org/officeDocument/2006/customXml" ds:itemID="{80B14D3F-F3BB-48D8-BB5B-B76CDA9E1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e3de6-370c-469c-8a8a-15d094aad1c5"/>
    <ds:schemaRef ds:uri="0b60775c-99ec-45cd-a58e-c859443857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315D12D-5DCA-45C8-B60D-38ADE634A7E5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89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Impact</vt:lpstr>
      <vt:lpstr>Times New Roman</vt:lpstr>
      <vt:lpstr>Default Design</vt:lpstr>
      <vt:lpstr>PowerPoint Presentation</vt:lpstr>
    </vt:vector>
  </TitlesOfParts>
  <Company>Canons Enterprises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Sperinck</dc:creator>
  <cp:lastModifiedBy>Katie O'Leary</cp:lastModifiedBy>
  <cp:revision>149</cp:revision>
  <cp:lastPrinted>2022-03-08T17:46:42Z</cp:lastPrinted>
  <dcterms:created xsi:type="dcterms:W3CDTF">2001-12-22T12:41:48Z</dcterms:created>
  <dcterms:modified xsi:type="dcterms:W3CDTF">2024-02-27T14:43:47Z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Katie O'Leary</vt:lpwstr>
  </property>
  <property fmtid="{D5CDD505-2E9C-101B-9397-08002B2CF9AE}" pid="3" name="Order">
    <vt:lpwstr>536400.000000000</vt:lpwstr>
  </property>
  <property fmtid="{D5CDD505-2E9C-101B-9397-08002B2CF9AE}" pid="4" name="display_urn:schemas-microsoft-com:office:office#Author">
    <vt:lpwstr>Katie O'Leary</vt:lpwstr>
  </property>
  <property fmtid="{D5CDD505-2E9C-101B-9397-08002B2CF9AE}" pid="5" name="ContentTypeId">
    <vt:lpwstr>0x01010069E78B9A3DCD714D939B870ED4B067F2</vt:lpwstr>
  </property>
  <property fmtid="{D5CDD505-2E9C-101B-9397-08002B2CF9AE}" pid="6" name="MediaServiceImageTags">
    <vt:lpwstr/>
  </property>
</Properties>
</file>